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liana" initials="L" lastIdx="1" clrIdx="0">
    <p:extLst>
      <p:ext uri="{19B8F6BF-5375-455C-9EA6-DF929625EA0E}">
        <p15:presenceInfo xmlns:p15="http://schemas.microsoft.com/office/powerpoint/2012/main" userId="Liliana" providerId="None"/>
      </p:ext>
    </p:extLst>
  </p:cmAuthor>
  <p:cmAuthor id="2" name="Maru ZZZ" initials="MZ" lastIdx="1" clrIdx="1">
    <p:extLst>
      <p:ext uri="{19B8F6BF-5375-455C-9EA6-DF929625EA0E}">
        <p15:presenceInfo xmlns:p15="http://schemas.microsoft.com/office/powerpoint/2012/main" userId="ae76bb2f20cc7de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1D769F-20DF-474C-A580-7CF3AA6234E6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0_3" csCatId="mainScheme" phldr="1"/>
      <dgm:spPr/>
    </dgm:pt>
    <dgm:pt modelId="{DDF5C138-F207-4D4D-9BB5-F0A5D542FC88}">
      <dgm:prSet phldrT="[Texto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bg2"/>
        </a:solidFill>
        <a:ln w="19050">
          <a:noFill/>
        </a:ln>
        <a:effectLst>
          <a:glow rad="228600">
            <a:schemeClr val="accent3">
              <a:satMod val="175000"/>
              <a:alpha val="40000"/>
            </a:schemeClr>
          </a:glow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convex"/>
          <a:contourClr>
            <a:srgbClr val="FFFFFF"/>
          </a:contourClr>
        </a:sp3d>
      </dgm:spPr>
      <dgm:t>
        <a:bodyPr/>
        <a:lstStyle/>
        <a:p>
          <a:pPr algn="l"/>
          <a:r>
            <a:rPr lang="es-AR" sz="1400" dirty="0">
              <a:ln/>
            </a:rPr>
            <a:t>1- </a:t>
          </a:r>
          <a:r>
            <a:rPr lang="es-AR" sz="1400" i="0" dirty="0">
              <a:ln/>
              <a:solidFill>
                <a:schemeClr val="tx1"/>
              </a:solidFill>
            </a:rPr>
            <a:t>Carta del/a maestrando/a-doctorando/a   dirigida a la Coordinación del Programa de Posgrado en Educación presentando a su director/a de tesis  (Véase modelo  de nota)</a:t>
          </a:r>
        </a:p>
        <a:p>
          <a:pPr algn="l"/>
          <a:r>
            <a:rPr lang="es-AR" sz="1400" i="0" dirty="0">
              <a:ln/>
              <a:solidFill>
                <a:schemeClr val="tx1"/>
              </a:solidFill>
            </a:rPr>
            <a:t>2- Adjuntar un breve  CV del/a director/a (Véase requisitos del/a director/a en el Reglamento de posgrado de la FCH- Art. 22-24) </a:t>
          </a:r>
        </a:p>
        <a:p>
          <a:pPr algn="l"/>
          <a:r>
            <a:rPr lang="es-AR" sz="1400" i="0" dirty="0">
              <a:ln/>
              <a:solidFill>
                <a:schemeClr val="tx1"/>
              </a:solidFill>
            </a:rPr>
            <a:t>3-Carta del/a Director/a dirigida a la Coordinación del Programa del Posgrado aceptando la dirección de la tesis (véase modelo de nota)</a:t>
          </a:r>
        </a:p>
      </dgm:t>
    </dgm:pt>
    <dgm:pt modelId="{63248DC3-EFB0-4D60-9B2D-065E5BAA7397}" type="parTrans" cxnId="{33C71A59-01F8-4DED-971D-19A0652E630A}">
      <dgm:prSet/>
      <dgm:spPr/>
      <dgm:t>
        <a:bodyPr/>
        <a:lstStyle/>
        <a:p>
          <a:endParaRPr lang="es-AR"/>
        </a:p>
      </dgm:t>
    </dgm:pt>
    <dgm:pt modelId="{9D915870-5E7A-438F-9B57-A4905133E433}" type="sibTrans" cxnId="{33C71A59-01F8-4DED-971D-19A0652E630A}">
      <dgm:prSet/>
      <dgm:spPr/>
      <dgm:t>
        <a:bodyPr/>
        <a:lstStyle/>
        <a:p>
          <a:endParaRPr lang="es-AR"/>
        </a:p>
      </dgm:t>
    </dgm:pt>
    <dgm:pt modelId="{9925D301-AC51-4F5E-8159-0105135B7137}">
      <dgm:prSet phldrT="[Texto]" custT="1"/>
      <dgm:spPr>
        <a:effectLst>
          <a:softEdge rad="12700"/>
        </a:effectLst>
        <a:scene3d>
          <a:camera prst="orthographicFront"/>
          <a:lightRig rig="threePt" dir="t"/>
        </a:scene3d>
        <a:sp3d>
          <a:bevelT w="139700" prst="cross"/>
        </a:sp3d>
      </dgm:spPr>
      <dgm:t>
        <a:bodyPr/>
        <a:lstStyle/>
        <a:p>
          <a:r>
            <a:rPr lang="es-AR" sz="1100" b="1" dirty="0">
              <a:solidFill>
                <a:schemeClr val="bg1"/>
              </a:solidFill>
            </a:rPr>
            <a:t>La Coordinación  presenta la documentación  al Comité Académico (CA) del Programa de Posgrado </a:t>
          </a:r>
          <a:r>
            <a:rPr lang="es-AR" sz="1100" b="1" dirty="0"/>
            <a:t>en Educación </a:t>
          </a:r>
        </a:p>
      </dgm:t>
    </dgm:pt>
    <dgm:pt modelId="{581CEBAF-80CA-49BD-A71F-FB09C5896A9C}" type="parTrans" cxnId="{AB34C314-A634-43A6-AF7D-7A5EE78A9081}">
      <dgm:prSet/>
      <dgm:spPr/>
      <dgm:t>
        <a:bodyPr/>
        <a:lstStyle/>
        <a:p>
          <a:endParaRPr lang="es-AR"/>
        </a:p>
      </dgm:t>
    </dgm:pt>
    <dgm:pt modelId="{3D83BF0A-A9C0-4A3F-ADE4-6C05B2ABB4C4}" type="sibTrans" cxnId="{AB34C314-A634-43A6-AF7D-7A5EE78A9081}">
      <dgm:prSet/>
      <dgm:spPr/>
      <dgm:t>
        <a:bodyPr/>
        <a:lstStyle/>
        <a:p>
          <a:endParaRPr lang="es-AR"/>
        </a:p>
      </dgm:t>
    </dgm:pt>
    <dgm:pt modelId="{EC9B5024-4F7D-4EAA-849F-AAA1D970F308}">
      <dgm:prSet phldrT="[Texto]" custT="1"/>
      <dgm:spPr>
        <a:ln>
          <a:noFill/>
        </a:ln>
        <a:effectLst>
          <a:glow rad="139700">
            <a:schemeClr val="accent3">
              <a:satMod val="175000"/>
              <a:alpha val="40000"/>
            </a:schemeClr>
          </a:glow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 prst="coolSlant"/>
        </a:sp3d>
      </dgm:spPr>
      <dgm:t>
        <a:bodyPr/>
        <a:lstStyle/>
        <a:p>
          <a:r>
            <a:rPr lang="es-AR" sz="1100" b="1" dirty="0">
              <a:solidFill>
                <a:schemeClr val="bg1"/>
              </a:solidFill>
            </a:rPr>
            <a:t>Nota del/a  Secretario/a de Investigación y Posgrado al Consejo Académico elevando la propuesta del/a director/a de Tesis para su aprobación</a:t>
          </a:r>
        </a:p>
      </dgm:t>
    </dgm:pt>
    <dgm:pt modelId="{AC8AA4F0-D99F-488F-80CC-69799F693A43}" type="parTrans" cxnId="{939A297D-4D20-42CA-ABA1-376CC010EB03}">
      <dgm:prSet/>
      <dgm:spPr/>
      <dgm:t>
        <a:bodyPr/>
        <a:lstStyle/>
        <a:p>
          <a:endParaRPr lang="es-AR"/>
        </a:p>
      </dgm:t>
    </dgm:pt>
    <dgm:pt modelId="{043308C6-0B81-48E5-A9A5-DFF6726E14D5}" type="sibTrans" cxnId="{939A297D-4D20-42CA-ABA1-376CC010EB03}">
      <dgm:prSet/>
      <dgm:spPr/>
      <dgm:t>
        <a:bodyPr/>
        <a:lstStyle/>
        <a:p>
          <a:endParaRPr lang="es-AR"/>
        </a:p>
      </dgm:t>
    </dgm:pt>
    <dgm:pt modelId="{B27FD6F4-DA70-47C8-8C05-741B9AD042E0}">
      <dgm:prSet phldrT="[Texto]" custT="1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r>
            <a:rPr lang="es-AR" sz="1100" b="1" dirty="0">
              <a:solidFill>
                <a:schemeClr val="bg1"/>
              </a:solidFill>
            </a:rPr>
            <a:t>Nota de elevación del CA con la propuesta del/a director/a de Tesis del/a maestrando/a o doctorando/a  </a:t>
          </a:r>
          <a:r>
            <a:rPr lang="es-AR" sz="1100" b="1" dirty="0" err="1">
              <a:solidFill>
                <a:schemeClr val="bg1"/>
              </a:solidFill>
            </a:rPr>
            <a:t>a</a:t>
          </a:r>
          <a:r>
            <a:rPr lang="es-AR" sz="1100" b="1" dirty="0">
              <a:solidFill>
                <a:schemeClr val="bg1"/>
              </a:solidFill>
            </a:rPr>
            <a:t>  la Secretaría de Investigación y Posgrado </a:t>
          </a:r>
        </a:p>
        <a:p>
          <a:r>
            <a:rPr lang="es-AR" sz="1000" b="1" dirty="0">
              <a:solidFill>
                <a:schemeClr val="bg1"/>
              </a:solidFill>
            </a:rPr>
            <a:t>(Con toda la documentación anterior)</a:t>
          </a:r>
        </a:p>
      </dgm:t>
    </dgm:pt>
    <dgm:pt modelId="{2C79FA35-3443-46AA-B8A2-6861377F2ABF}" type="parTrans" cxnId="{6211356E-BE90-4A78-B7BC-83C49D9F3F35}">
      <dgm:prSet/>
      <dgm:spPr/>
      <dgm:t>
        <a:bodyPr/>
        <a:lstStyle/>
        <a:p>
          <a:endParaRPr lang="es-AR"/>
        </a:p>
      </dgm:t>
    </dgm:pt>
    <dgm:pt modelId="{56EA800B-E628-4162-A767-FFA149C3034D}" type="sibTrans" cxnId="{6211356E-BE90-4A78-B7BC-83C49D9F3F35}">
      <dgm:prSet/>
      <dgm:spPr/>
      <dgm:t>
        <a:bodyPr/>
        <a:lstStyle/>
        <a:p>
          <a:endParaRPr lang="es-AR"/>
        </a:p>
      </dgm:t>
    </dgm:pt>
    <dgm:pt modelId="{934532C7-16F7-4090-858B-49597F4FB09B}">
      <dgm:prSet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s-AR" sz="1100" b="1" dirty="0">
              <a:solidFill>
                <a:schemeClr val="bg1"/>
              </a:solidFill>
            </a:rPr>
            <a:t>Consejo Académico designa al/a Director/a</a:t>
          </a:r>
        </a:p>
      </dgm:t>
    </dgm:pt>
    <dgm:pt modelId="{3EB61A3B-6EC4-467C-A58A-2F11775169FD}" type="parTrans" cxnId="{9A07B550-A5EC-460A-A968-34573F2C8517}">
      <dgm:prSet/>
      <dgm:spPr/>
      <dgm:t>
        <a:bodyPr/>
        <a:lstStyle/>
        <a:p>
          <a:endParaRPr lang="es-AR"/>
        </a:p>
      </dgm:t>
    </dgm:pt>
    <dgm:pt modelId="{AEF4101A-8557-4A64-B7D4-B4B9A3F98340}" type="sibTrans" cxnId="{9A07B550-A5EC-460A-A968-34573F2C8517}">
      <dgm:prSet/>
      <dgm:spPr/>
      <dgm:t>
        <a:bodyPr/>
        <a:lstStyle/>
        <a:p>
          <a:endParaRPr lang="es-AR"/>
        </a:p>
      </dgm:t>
    </dgm:pt>
    <dgm:pt modelId="{5A56D8FD-06BC-4D9E-AB9C-64583D21BF7C}">
      <dgm:prSet/>
      <dgm:spPr/>
      <dgm:t>
        <a:bodyPr/>
        <a:lstStyle/>
        <a:p>
          <a:endParaRPr lang="es-AR" dirty="0"/>
        </a:p>
      </dgm:t>
    </dgm:pt>
    <dgm:pt modelId="{C003E609-F3BA-4E78-8F62-77F8D96AF137}" type="parTrans" cxnId="{4B3EA3DC-2F56-44EB-BA55-C4A0B0EA1C23}">
      <dgm:prSet/>
      <dgm:spPr/>
      <dgm:t>
        <a:bodyPr/>
        <a:lstStyle/>
        <a:p>
          <a:endParaRPr lang="es-AR"/>
        </a:p>
      </dgm:t>
    </dgm:pt>
    <dgm:pt modelId="{A4DA97C6-9601-478C-82E1-AFB552D29546}" type="sibTrans" cxnId="{4B3EA3DC-2F56-44EB-BA55-C4A0B0EA1C23}">
      <dgm:prSet/>
      <dgm:spPr/>
      <dgm:t>
        <a:bodyPr/>
        <a:lstStyle/>
        <a:p>
          <a:endParaRPr lang="es-AR"/>
        </a:p>
      </dgm:t>
    </dgm:pt>
    <dgm:pt modelId="{A2D946DA-9E96-457F-AD04-38AD1B08CFBC}">
      <dgm:prSet custT="1"/>
      <dgm:spPr>
        <a:ln>
          <a:solidFill>
            <a:schemeClr val="bg1"/>
          </a:solidFill>
        </a:ln>
        <a:effectLst>
          <a:glow rad="2286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r>
            <a:rPr lang="es-AR" sz="1050" b="0" dirty="0">
              <a:solidFill>
                <a:schemeClr val="bg1"/>
              </a:solidFill>
            </a:rPr>
            <a:t>Resolución del Consejo Académico con la designación del /a  Director/a de Tesis </a:t>
          </a:r>
        </a:p>
      </dgm:t>
    </dgm:pt>
    <dgm:pt modelId="{3EBE464F-9CF0-41DC-AD5A-CF3F82C2BFD0}" type="parTrans" cxnId="{BCFD5F12-2B43-4858-9A70-31B13BE45332}">
      <dgm:prSet/>
      <dgm:spPr/>
      <dgm:t>
        <a:bodyPr/>
        <a:lstStyle/>
        <a:p>
          <a:endParaRPr lang="es-AR"/>
        </a:p>
      </dgm:t>
    </dgm:pt>
    <dgm:pt modelId="{D8E50278-F737-403C-96BF-7BD7385D742B}" type="sibTrans" cxnId="{BCFD5F12-2B43-4858-9A70-31B13BE45332}">
      <dgm:prSet/>
      <dgm:spPr/>
      <dgm:t>
        <a:bodyPr/>
        <a:lstStyle/>
        <a:p>
          <a:endParaRPr lang="es-AR"/>
        </a:p>
      </dgm:t>
    </dgm:pt>
    <dgm:pt modelId="{C7E25F54-EDBC-4762-84B1-BEE12966D5DC}" type="pres">
      <dgm:prSet presAssocID="{051D769F-20DF-474C-A580-7CF3AA6234E6}" presName="rootnode" presStyleCnt="0">
        <dgm:presLayoutVars>
          <dgm:chMax/>
          <dgm:chPref/>
          <dgm:dir/>
          <dgm:animLvl val="lvl"/>
        </dgm:presLayoutVars>
      </dgm:prSet>
      <dgm:spPr/>
    </dgm:pt>
    <dgm:pt modelId="{00BD7511-9AB5-4159-8409-B1E4967293DD}" type="pres">
      <dgm:prSet presAssocID="{DDF5C138-F207-4D4D-9BB5-F0A5D542FC88}" presName="composite" presStyleCnt="0"/>
      <dgm:spPr/>
    </dgm:pt>
    <dgm:pt modelId="{CF4C0331-0E04-4571-8745-D1DF82278C63}" type="pres">
      <dgm:prSet presAssocID="{DDF5C138-F207-4D4D-9BB5-F0A5D542FC88}" presName="bentUpArrow1" presStyleLbl="alignImgPlace1" presStyleIdx="0" presStyleCnt="5" custLinFactX="41219" custLinFactNeighborX="100000" custLinFactNeighborY="68006"/>
      <dgm:spPr/>
    </dgm:pt>
    <dgm:pt modelId="{14E9632A-4A5C-45FB-930C-B8005265CD0F}" type="pres">
      <dgm:prSet presAssocID="{DDF5C138-F207-4D4D-9BB5-F0A5D542FC88}" presName="ParentText" presStyleLbl="node1" presStyleIdx="0" presStyleCnt="6" custScaleX="361717" custScaleY="303884" custLinFactNeighborX="6087" custLinFactNeighborY="-19024">
        <dgm:presLayoutVars>
          <dgm:chMax val="1"/>
          <dgm:chPref val="1"/>
          <dgm:bulletEnabled val="1"/>
        </dgm:presLayoutVars>
      </dgm:prSet>
      <dgm:spPr/>
    </dgm:pt>
    <dgm:pt modelId="{332F77D2-6C6C-41E5-8709-0C2335250F1F}" type="pres">
      <dgm:prSet presAssocID="{DDF5C138-F207-4D4D-9BB5-F0A5D542FC88}" presName="Child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6526A6AF-DDF3-4A24-A445-C3A31351B8DA}" type="pres">
      <dgm:prSet presAssocID="{9D915870-5E7A-438F-9B57-A4905133E433}" presName="sibTrans" presStyleCnt="0"/>
      <dgm:spPr/>
    </dgm:pt>
    <dgm:pt modelId="{389E4E99-C5DE-49EE-B412-827BE4191D45}" type="pres">
      <dgm:prSet presAssocID="{9925D301-AC51-4F5E-8159-0105135B7137}" presName="composite" presStyleCnt="0"/>
      <dgm:spPr/>
    </dgm:pt>
    <dgm:pt modelId="{492C7852-F046-4434-A528-3CB64BD4066A}" type="pres">
      <dgm:prSet presAssocID="{9925D301-AC51-4F5E-8159-0105135B7137}" presName="bentUpArrow1" presStyleLbl="alignImgPlace1" presStyleIdx="1" presStyleCnt="5" custLinFactX="67501" custLinFactNeighborX="100000" custLinFactNeighborY="36298"/>
      <dgm:spPr/>
    </dgm:pt>
    <dgm:pt modelId="{769F1714-D7C5-4C7A-A872-AB9A6FADAFD7}" type="pres">
      <dgm:prSet presAssocID="{9925D301-AC51-4F5E-8159-0105135B7137}" presName="ParentText" presStyleLbl="node1" presStyleIdx="1" presStyleCnt="6" custScaleX="238880" custScaleY="76921" custLinFactX="34635" custLinFactNeighborX="100000" custLinFactNeighborY="43045">
        <dgm:presLayoutVars>
          <dgm:chMax val="1"/>
          <dgm:chPref val="1"/>
          <dgm:bulletEnabled val="1"/>
        </dgm:presLayoutVars>
      </dgm:prSet>
      <dgm:spPr/>
    </dgm:pt>
    <dgm:pt modelId="{7A091B18-C150-4F5B-A203-93B2ADE9CC74}" type="pres">
      <dgm:prSet presAssocID="{9925D301-AC51-4F5E-8159-0105135B7137}" presName="Child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5F74CA94-96BE-4EF6-B322-14719B7AD8C8}" type="pres">
      <dgm:prSet presAssocID="{3D83BF0A-A9C0-4A3F-ADE4-6C05B2ABB4C4}" presName="sibTrans" presStyleCnt="0"/>
      <dgm:spPr/>
    </dgm:pt>
    <dgm:pt modelId="{BE37A9AA-5451-471D-9277-075B208385E4}" type="pres">
      <dgm:prSet presAssocID="{B27FD6F4-DA70-47C8-8C05-741B9AD042E0}" presName="composite" presStyleCnt="0"/>
      <dgm:spPr/>
    </dgm:pt>
    <dgm:pt modelId="{0E5AF5FA-403F-465E-83E0-81101155AC83}" type="pres">
      <dgm:prSet presAssocID="{B27FD6F4-DA70-47C8-8C05-741B9AD042E0}" presName="bentUpArrow1" presStyleLbl="alignImgPlace1" presStyleIdx="2" presStyleCnt="5" custLinFactNeighborX="91531" custLinFactNeighborY="22131"/>
      <dgm:spPr/>
    </dgm:pt>
    <dgm:pt modelId="{A0195F35-121D-4EBC-8DE7-C4DF860FCA30}" type="pres">
      <dgm:prSet presAssocID="{B27FD6F4-DA70-47C8-8C05-741B9AD042E0}" presName="ParentText" presStyleLbl="node1" presStyleIdx="2" presStyleCnt="6" custScaleX="320223" custScaleY="121190" custLinFactNeighborX="92008" custLinFactNeighborY="5557">
        <dgm:presLayoutVars>
          <dgm:chMax val="1"/>
          <dgm:chPref val="1"/>
          <dgm:bulletEnabled val="1"/>
        </dgm:presLayoutVars>
      </dgm:prSet>
      <dgm:spPr/>
    </dgm:pt>
    <dgm:pt modelId="{AD377874-A6CA-4D7D-93C5-6CCE02BFB308}" type="pres">
      <dgm:prSet presAssocID="{B27FD6F4-DA70-47C8-8C05-741B9AD042E0}" presName="Child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31ED22E0-623D-4D0D-948A-F11E224CCE10}" type="pres">
      <dgm:prSet presAssocID="{56EA800B-E628-4162-A767-FFA149C3034D}" presName="sibTrans" presStyleCnt="0"/>
      <dgm:spPr/>
    </dgm:pt>
    <dgm:pt modelId="{C27845CA-644B-472F-9439-83CA0BFF8D12}" type="pres">
      <dgm:prSet presAssocID="{EC9B5024-4F7D-4EAA-849F-AAA1D970F308}" presName="composite" presStyleCnt="0"/>
      <dgm:spPr/>
    </dgm:pt>
    <dgm:pt modelId="{9AAE93A9-3443-4B21-AC35-3381BFA1A499}" type="pres">
      <dgm:prSet presAssocID="{EC9B5024-4F7D-4EAA-849F-AAA1D970F308}" presName="bentUpArrow1" presStyleLbl="alignImgPlace1" presStyleIdx="3" presStyleCnt="5" custLinFactNeighborX="1766" custLinFactNeighborY="1644"/>
      <dgm:spPr/>
    </dgm:pt>
    <dgm:pt modelId="{B84CD79A-FF6A-4F96-A9A7-F54E54D30841}" type="pres">
      <dgm:prSet presAssocID="{EC9B5024-4F7D-4EAA-849F-AAA1D970F308}" presName="ParentText" presStyleLbl="node1" presStyleIdx="3" presStyleCnt="6" custScaleX="299318" custScaleY="102806" custLinFactX="6159" custLinFactNeighborX="100000" custLinFactNeighborY="5118">
        <dgm:presLayoutVars>
          <dgm:chMax val="1"/>
          <dgm:chPref val="1"/>
          <dgm:bulletEnabled val="1"/>
        </dgm:presLayoutVars>
      </dgm:prSet>
      <dgm:spPr/>
    </dgm:pt>
    <dgm:pt modelId="{7F670521-5767-414B-8F93-4C3E8E2ECC90}" type="pres">
      <dgm:prSet presAssocID="{EC9B5024-4F7D-4EAA-849F-AAA1D970F308}" presName="Child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BF794C39-A1B8-4622-840B-AE2F2C6E71D3}" type="pres">
      <dgm:prSet presAssocID="{043308C6-0B81-48E5-A9A5-DFF6726E14D5}" presName="sibTrans" presStyleCnt="0"/>
      <dgm:spPr/>
    </dgm:pt>
    <dgm:pt modelId="{C9EA8ED6-71F6-4B60-8994-7CCF61AFF84C}" type="pres">
      <dgm:prSet presAssocID="{934532C7-16F7-4090-858B-49597F4FB09B}" presName="composite" presStyleCnt="0"/>
      <dgm:spPr/>
    </dgm:pt>
    <dgm:pt modelId="{64FFECB2-7D0B-4557-A8FA-03F825684F66}" type="pres">
      <dgm:prSet presAssocID="{934532C7-16F7-4090-858B-49597F4FB09B}" presName="bentUpArrow1" presStyleLbl="alignImgPlace1" presStyleIdx="4" presStyleCnt="5" custLinFactNeighborX="-52777" custLinFactNeighborY="6442"/>
      <dgm:spPr/>
    </dgm:pt>
    <dgm:pt modelId="{3404564C-63F3-4DF4-A493-DDD3EC81ECBF}" type="pres">
      <dgm:prSet presAssocID="{934532C7-16F7-4090-858B-49597F4FB09B}" presName="ParentText" presStyleLbl="node1" presStyleIdx="4" presStyleCnt="6" custScaleX="294301" custScaleY="87213" custLinFactNeighborX="1877" custLinFactNeighborY="5117">
        <dgm:presLayoutVars>
          <dgm:chMax val="1"/>
          <dgm:chPref val="1"/>
          <dgm:bulletEnabled val="1"/>
        </dgm:presLayoutVars>
      </dgm:prSet>
      <dgm:spPr/>
    </dgm:pt>
    <dgm:pt modelId="{0EFE72F8-D138-4BDE-9BEF-EBCAE69D6538}" type="pres">
      <dgm:prSet presAssocID="{934532C7-16F7-4090-858B-49597F4FB09B}" presName="ChildText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1A0DD141-FF02-46EE-B682-0A36F3D3D5A0}" type="pres">
      <dgm:prSet presAssocID="{AEF4101A-8557-4A64-B7D4-B4B9A3F98340}" presName="sibTrans" presStyleCnt="0"/>
      <dgm:spPr/>
    </dgm:pt>
    <dgm:pt modelId="{5819C313-3C0B-4CB2-859C-6423B6A7D6AD}" type="pres">
      <dgm:prSet presAssocID="{A2D946DA-9E96-457F-AD04-38AD1B08CFBC}" presName="composite" presStyleCnt="0"/>
      <dgm:spPr/>
    </dgm:pt>
    <dgm:pt modelId="{F1060B4D-176D-4683-AB42-2BFFA1D558B6}" type="pres">
      <dgm:prSet presAssocID="{A2D946DA-9E96-457F-AD04-38AD1B08CFBC}" presName="ParentText" presStyleLbl="node1" presStyleIdx="5" presStyleCnt="6" custScaleX="171173" custScaleY="113143" custLinFactNeighborX="-28355">
        <dgm:presLayoutVars>
          <dgm:chMax val="1"/>
          <dgm:chPref val="1"/>
          <dgm:bulletEnabled val="1"/>
        </dgm:presLayoutVars>
      </dgm:prSet>
      <dgm:spPr/>
    </dgm:pt>
  </dgm:ptLst>
  <dgm:cxnLst>
    <dgm:cxn modelId="{AB2C8800-D829-43AB-9439-1B8D733F07C0}" type="presOf" srcId="{934532C7-16F7-4090-858B-49597F4FB09B}" destId="{3404564C-63F3-4DF4-A493-DDD3EC81ECBF}" srcOrd="0" destOrd="0" presId="urn:microsoft.com/office/officeart/2005/8/layout/StepDownProcess"/>
    <dgm:cxn modelId="{C788AC0D-82FD-4837-B9A4-16C2C60B6C4A}" type="presOf" srcId="{5A56D8FD-06BC-4D9E-AB9C-64583D21BF7C}" destId="{0EFE72F8-D138-4BDE-9BEF-EBCAE69D6538}" srcOrd="0" destOrd="0" presId="urn:microsoft.com/office/officeart/2005/8/layout/StepDownProcess"/>
    <dgm:cxn modelId="{BCFD5F12-2B43-4858-9A70-31B13BE45332}" srcId="{051D769F-20DF-474C-A580-7CF3AA6234E6}" destId="{A2D946DA-9E96-457F-AD04-38AD1B08CFBC}" srcOrd="5" destOrd="0" parTransId="{3EBE464F-9CF0-41DC-AD5A-CF3F82C2BFD0}" sibTransId="{D8E50278-F737-403C-96BF-7BD7385D742B}"/>
    <dgm:cxn modelId="{AB34C314-A634-43A6-AF7D-7A5EE78A9081}" srcId="{051D769F-20DF-474C-A580-7CF3AA6234E6}" destId="{9925D301-AC51-4F5E-8159-0105135B7137}" srcOrd="1" destOrd="0" parTransId="{581CEBAF-80CA-49BD-A71F-FB09C5896A9C}" sibTransId="{3D83BF0A-A9C0-4A3F-ADE4-6C05B2ABB4C4}"/>
    <dgm:cxn modelId="{6E6F683F-F0EA-4914-9902-8CDB8E897058}" type="presOf" srcId="{DDF5C138-F207-4D4D-9BB5-F0A5D542FC88}" destId="{14E9632A-4A5C-45FB-930C-B8005265CD0F}" srcOrd="0" destOrd="0" presId="urn:microsoft.com/office/officeart/2005/8/layout/StepDownProcess"/>
    <dgm:cxn modelId="{9E879B48-6CAE-45DD-837A-78C32BDE632B}" type="presOf" srcId="{B27FD6F4-DA70-47C8-8C05-741B9AD042E0}" destId="{A0195F35-121D-4EBC-8DE7-C4DF860FCA30}" srcOrd="0" destOrd="0" presId="urn:microsoft.com/office/officeart/2005/8/layout/StepDownProcess"/>
    <dgm:cxn modelId="{6211356E-BE90-4A78-B7BC-83C49D9F3F35}" srcId="{051D769F-20DF-474C-A580-7CF3AA6234E6}" destId="{B27FD6F4-DA70-47C8-8C05-741B9AD042E0}" srcOrd="2" destOrd="0" parTransId="{2C79FA35-3443-46AA-B8A2-6861377F2ABF}" sibTransId="{56EA800B-E628-4162-A767-FFA149C3034D}"/>
    <dgm:cxn modelId="{9A07B550-A5EC-460A-A968-34573F2C8517}" srcId="{051D769F-20DF-474C-A580-7CF3AA6234E6}" destId="{934532C7-16F7-4090-858B-49597F4FB09B}" srcOrd="4" destOrd="0" parTransId="{3EB61A3B-6EC4-467C-A58A-2F11775169FD}" sibTransId="{AEF4101A-8557-4A64-B7D4-B4B9A3F98340}"/>
    <dgm:cxn modelId="{43713977-92C5-4FD1-BD2E-BCFDC1703CF5}" type="presOf" srcId="{EC9B5024-4F7D-4EAA-849F-AAA1D970F308}" destId="{B84CD79A-FF6A-4F96-A9A7-F54E54D30841}" srcOrd="0" destOrd="0" presId="urn:microsoft.com/office/officeart/2005/8/layout/StepDownProcess"/>
    <dgm:cxn modelId="{33C71A59-01F8-4DED-971D-19A0652E630A}" srcId="{051D769F-20DF-474C-A580-7CF3AA6234E6}" destId="{DDF5C138-F207-4D4D-9BB5-F0A5D542FC88}" srcOrd="0" destOrd="0" parTransId="{63248DC3-EFB0-4D60-9B2D-065E5BAA7397}" sibTransId="{9D915870-5E7A-438F-9B57-A4905133E433}"/>
    <dgm:cxn modelId="{939A297D-4D20-42CA-ABA1-376CC010EB03}" srcId="{051D769F-20DF-474C-A580-7CF3AA6234E6}" destId="{EC9B5024-4F7D-4EAA-849F-AAA1D970F308}" srcOrd="3" destOrd="0" parTransId="{AC8AA4F0-D99F-488F-80CC-69799F693A43}" sibTransId="{043308C6-0B81-48E5-A9A5-DFF6726E14D5}"/>
    <dgm:cxn modelId="{4B3EA3DC-2F56-44EB-BA55-C4A0B0EA1C23}" srcId="{934532C7-16F7-4090-858B-49597F4FB09B}" destId="{5A56D8FD-06BC-4D9E-AB9C-64583D21BF7C}" srcOrd="0" destOrd="0" parTransId="{C003E609-F3BA-4E78-8F62-77F8D96AF137}" sibTransId="{A4DA97C6-9601-478C-82E1-AFB552D29546}"/>
    <dgm:cxn modelId="{DDA55AE0-F176-4AFF-B32A-1AB67C85DB73}" type="presOf" srcId="{9925D301-AC51-4F5E-8159-0105135B7137}" destId="{769F1714-D7C5-4C7A-A872-AB9A6FADAFD7}" srcOrd="0" destOrd="0" presId="urn:microsoft.com/office/officeart/2005/8/layout/StepDownProcess"/>
    <dgm:cxn modelId="{7E8C91E7-CDDF-4B0C-B0DC-1453E4C1FE54}" type="presOf" srcId="{051D769F-20DF-474C-A580-7CF3AA6234E6}" destId="{C7E25F54-EDBC-4762-84B1-BEE12966D5DC}" srcOrd="0" destOrd="0" presId="urn:microsoft.com/office/officeart/2005/8/layout/StepDownProcess"/>
    <dgm:cxn modelId="{25AE42EC-6C1B-48A3-80B0-BB0E6D40BAAA}" type="presOf" srcId="{A2D946DA-9E96-457F-AD04-38AD1B08CFBC}" destId="{F1060B4D-176D-4683-AB42-2BFFA1D558B6}" srcOrd="0" destOrd="0" presId="urn:microsoft.com/office/officeart/2005/8/layout/StepDownProcess"/>
    <dgm:cxn modelId="{6E01BCA4-9FF7-424E-83E9-11433D97D217}" type="presParOf" srcId="{C7E25F54-EDBC-4762-84B1-BEE12966D5DC}" destId="{00BD7511-9AB5-4159-8409-B1E4967293DD}" srcOrd="0" destOrd="0" presId="urn:microsoft.com/office/officeart/2005/8/layout/StepDownProcess"/>
    <dgm:cxn modelId="{AAF0DBCC-D0B9-4FF6-936A-58FD1BAD1A95}" type="presParOf" srcId="{00BD7511-9AB5-4159-8409-B1E4967293DD}" destId="{CF4C0331-0E04-4571-8745-D1DF82278C63}" srcOrd="0" destOrd="0" presId="urn:microsoft.com/office/officeart/2005/8/layout/StepDownProcess"/>
    <dgm:cxn modelId="{C06DA809-9946-41E5-9B7D-9915C15796B3}" type="presParOf" srcId="{00BD7511-9AB5-4159-8409-B1E4967293DD}" destId="{14E9632A-4A5C-45FB-930C-B8005265CD0F}" srcOrd="1" destOrd="0" presId="urn:microsoft.com/office/officeart/2005/8/layout/StepDownProcess"/>
    <dgm:cxn modelId="{D3E64439-DF98-4F7C-B5DC-91448E4077BF}" type="presParOf" srcId="{00BD7511-9AB5-4159-8409-B1E4967293DD}" destId="{332F77D2-6C6C-41E5-8709-0C2335250F1F}" srcOrd="2" destOrd="0" presId="urn:microsoft.com/office/officeart/2005/8/layout/StepDownProcess"/>
    <dgm:cxn modelId="{84F8405D-C445-4598-949F-22694659EE05}" type="presParOf" srcId="{C7E25F54-EDBC-4762-84B1-BEE12966D5DC}" destId="{6526A6AF-DDF3-4A24-A445-C3A31351B8DA}" srcOrd="1" destOrd="0" presId="urn:microsoft.com/office/officeart/2005/8/layout/StepDownProcess"/>
    <dgm:cxn modelId="{50BD331C-FF8D-41A5-9DB9-4F0DDEE90815}" type="presParOf" srcId="{C7E25F54-EDBC-4762-84B1-BEE12966D5DC}" destId="{389E4E99-C5DE-49EE-B412-827BE4191D45}" srcOrd="2" destOrd="0" presId="urn:microsoft.com/office/officeart/2005/8/layout/StepDownProcess"/>
    <dgm:cxn modelId="{7390B733-1682-441A-AFF5-C47C4E4A24A3}" type="presParOf" srcId="{389E4E99-C5DE-49EE-B412-827BE4191D45}" destId="{492C7852-F046-4434-A528-3CB64BD4066A}" srcOrd="0" destOrd="0" presId="urn:microsoft.com/office/officeart/2005/8/layout/StepDownProcess"/>
    <dgm:cxn modelId="{E2EC5684-9907-47D8-938F-20FB99E7E00E}" type="presParOf" srcId="{389E4E99-C5DE-49EE-B412-827BE4191D45}" destId="{769F1714-D7C5-4C7A-A872-AB9A6FADAFD7}" srcOrd="1" destOrd="0" presId="urn:microsoft.com/office/officeart/2005/8/layout/StepDownProcess"/>
    <dgm:cxn modelId="{FE98ED9B-49A4-4678-B54E-40494C483EA6}" type="presParOf" srcId="{389E4E99-C5DE-49EE-B412-827BE4191D45}" destId="{7A091B18-C150-4F5B-A203-93B2ADE9CC74}" srcOrd="2" destOrd="0" presId="urn:microsoft.com/office/officeart/2005/8/layout/StepDownProcess"/>
    <dgm:cxn modelId="{E6314F5D-E483-40CE-AD3A-C8BEB6B74F7E}" type="presParOf" srcId="{C7E25F54-EDBC-4762-84B1-BEE12966D5DC}" destId="{5F74CA94-96BE-4EF6-B322-14719B7AD8C8}" srcOrd="3" destOrd="0" presId="urn:microsoft.com/office/officeart/2005/8/layout/StepDownProcess"/>
    <dgm:cxn modelId="{23ACED0F-6496-4AA2-8A3A-E6CC016E9141}" type="presParOf" srcId="{C7E25F54-EDBC-4762-84B1-BEE12966D5DC}" destId="{BE37A9AA-5451-471D-9277-075B208385E4}" srcOrd="4" destOrd="0" presId="urn:microsoft.com/office/officeart/2005/8/layout/StepDownProcess"/>
    <dgm:cxn modelId="{679F20C9-D18B-4F9C-A581-04B0DA99AE39}" type="presParOf" srcId="{BE37A9AA-5451-471D-9277-075B208385E4}" destId="{0E5AF5FA-403F-465E-83E0-81101155AC83}" srcOrd="0" destOrd="0" presId="urn:microsoft.com/office/officeart/2005/8/layout/StepDownProcess"/>
    <dgm:cxn modelId="{9CB17F80-B5C5-4C49-99A2-3E800954C274}" type="presParOf" srcId="{BE37A9AA-5451-471D-9277-075B208385E4}" destId="{A0195F35-121D-4EBC-8DE7-C4DF860FCA30}" srcOrd="1" destOrd="0" presId="urn:microsoft.com/office/officeart/2005/8/layout/StepDownProcess"/>
    <dgm:cxn modelId="{4B64E57F-A402-46F4-9801-4775FD40936F}" type="presParOf" srcId="{BE37A9AA-5451-471D-9277-075B208385E4}" destId="{AD377874-A6CA-4D7D-93C5-6CCE02BFB308}" srcOrd="2" destOrd="0" presId="urn:microsoft.com/office/officeart/2005/8/layout/StepDownProcess"/>
    <dgm:cxn modelId="{1FA50EF4-07E0-496E-A0F1-6342A9ADE9D0}" type="presParOf" srcId="{C7E25F54-EDBC-4762-84B1-BEE12966D5DC}" destId="{31ED22E0-623D-4D0D-948A-F11E224CCE10}" srcOrd="5" destOrd="0" presId="urn:microsoft.com/office/officeart/2005/8/layout/StepDownProcess"/>
    <dgm:cxn modelId="{CBD2450E-7F43-4EDD-849B-4123EE880E2A}" type="presParOf" srcId="{C7E25F54-EDBC-4762-84B1-BEE12966D5DC}" destId="{C27845CA-644B-472F-9439-83CA0BFF8D12}" srcOrd="6" destOrd="0" presId="urn:microsoft.com/office/officeart/2005/8/layout/StepDownProcess"/>
    <dgm:cxn modelId="{1AA6F9F5-425D-43BA-8D54-C89497D4CFE6}" type="presParOf" srcId="{C27845CA-644B-472F-9439-83CA0BFF8D12}" destId="{9AAE93A9-3443-4B21-AC35-3381BFA1A499}" srcOrd="0" destOrd="0" presId="urn:microsoft.com/office/officeart/2005/8/layout/StepDownProcess"/>
    <dgm:cxn modelId="{37798D35-F116-4C12-9C7A-7D4727A151BE}" type="presParOf" srcId="{C27845CA-644B-472F-9439-83CA0BFF8D12}" destId="{B84CD79A-FF6A-4F96-A9A7-F54E54D30841}" srcOrd="1" destOrd="0" presId="urn:microsoft.com/office/officeart/2005/8/layout/StepDownProcess"/>
    <dgm:cxn modelId="{885C7F52-BB92-4DF1-B897-40BBF096AA6D}" type="presParOf" srcId="{C27845CA-644B-472F-9439-83CA0BFF8D12}" destId="{7F670521-5767-414B-8F93-4C3E8E2ECC90}" srcOrd="2" destOrd="0" presId="urn:microsoft.com/office/officeart/2005/8/layout/StepDownProcess"/>
    <dgm:cxn modelId="{29BE4436-168E-467B-9C3F-F11A56154504}" type="presParOf" srcId="{C7E25F54-EDBC-4762-84B1-BEE12966D5DC}" destId="{BF794C39-A1B8-4622-840B-AE2F2C6E71D3}" srcOrd="7" destOrd="0" presId="urn:microsoft.com/office/officeart/2005/8/layout/StepDownProcess"/>
    <dgm:cxn modelId="{4AAF8F5F-48AA-426B-A358-D1371758DE4A}" type="presParOf" srcId="{C7E25F54-EDBC-4762-84B1-BEE12966D5DC}" destId="{C9EA8ED6-71F6-4B60-8994-7CCF61AFF84C}" srcOrd="8" destOrd="0" presId="urn:microsoft.com/office/officeart/2005/8/layout/StepDownProcess"/>
    <dgm:cxn modelId="{A5B46D9F-505A-4558-B19C-402EF6F62C07}" type="presParOf" srcId="{C9EA8ED6-71F6-4B60-8994-7CCF61AFF84C}" destId="{64FFECB2-7D0B-4557-A8FA-03F825684F66}" srcOrd="0" destOrd="0" presId="urn:microsoft.com/office/officeart/2005/8/layout/StepDownProcess"/>
    <dgm:cxn modelId="{80F7F81D-D3EF-4B2B-9045-F9CB55F99531}" type="presParOf" srcId="{C9EA8ED6-71F6-4B60-8994-7CCF61AFF84C}" destId="{3404564C-63F3-4DF4-A493-DDD3EC81ECBF}" srcOrd="1" destOrd="0" presId="urn:microsoft.com/office/officeart/2005/8/layout/StepDownProcess"/>
    <dgm:cxn modelId="{6724C9B7-0C60-4C0F-85F6-6B34A8ED1DD9}" type="presParOf" srcId="{C9EA8ED6-71F6-4B60-8994-7CCF61AFF84C}" destId="{0EFE72F8-D138-4BDE-9BEF-EBCAE69D6538}" srcOrd="2" destOrd="0" presId="urn:microsoft.com/office/officeart/2005/8/layout/StepDownProcess"/>
    <dgm:cxn modelId="{4E4379C1-5F0C-47A5-998D-0B4DA9384ED2}" type="presParOf" srcId="{C7E25F54-EDBC-4762-84B1-BEE12966D5DC}" destId="{1A0DD141-FF02-46EE-B682-0A36F3D3D5A0}" srcOrd="9" destOrd="0" presId="urn:microsoft.com/office/officeart/2005/8/layout/StepDownProcess"/>
    <dgm:cxn modelId="{09A46D0E-8493-443D-88F1-E1A0444A0637}" type="presParOf" srcId="{C7E25F54-EDBC-4762-84B1-BEE12966D5DC}" destId="{5819C313-3C0B-4CB2-859C-6423B6A7D6AD}" srcOrd="10" destOrd="0" presId="urn:microsoft.com/office/officeart/2005/8/layout/StepDownProcess"/>
    <dgm:cxn modelId="{E2736AAA-3ED0-45B0-A504-D6DCB137F618}" type="presParOf" srcId="{5819C313-3C0B-4CB2-859C-6423B6A7D6AD}" destId="{F1060B4D-176D-4683-AB42-2BFFA1D558B6}" srcOrd="0" destOrd="0" presId="urn:microsoft.com/office/officeart/2005/8/layout/StepDownProcess"/>
  </dgm:cxnLst>
  <dgm:bg>
    <a:effectLst>
      <a:glow rad="228600">
        <a:schemeClr val="accent3">
          <a:satMod val="175000"/>
          <a:alpha val="40000"/>
        </a:schemeClr>
      </a:glo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4C0331-0E04-4571-8745-D1DF82278C63}">
      <dsp:nvSpPr>
        <dsp:cNvPr id="0" name=""/>
        <dsp:cNvSpPr/>
      </dsp:nvSpPr>
      <dsp:spPr>
        <a:xfrm rot="5400000">
          <a:off x="2682655" y="2230407"/>
          <a:ext cx="657160" cy="74815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E9632A-4A5C-45FB-930C-B8005265CD0F}">
      <dsp:nvSpPr>
        <dsp:cNvPr id="0" name=""/>
        <dsp:cNvSpPr/>
      </dsp:nvSpPr>
      <dsp:spPr>
        <a:xfrm>
          <a:off x="71700" y="118316"/>
          <a:ext cx="4001573" cy="2353139"/>
        </a:xfrm>
        <a:prstGeom prst="roundRect">
          <a:avLst>
            <a:gd name="adj" fmla="val 16670"/>
          </a:avLst>
        </a:prstGeom>
        <a:solidFill>
          <a:schemeClr val="bg2"/>
        </a:solidFill>
        <a:ln w="19050" cap="flat" cmpd="sng" algn="ctr">
          <a:noFill/>
          <a:prstDash val="solid"/>
          <a:miter lim="800000"/>
        </a:ln>
        <a:effectLst>
          <a:glow rad="228600">
            <a:schemeClr val="accent3">
              <a:satMod val="175000"/>
              <a:alpha val="40000"/>
            </a:schemeClr>
          </a:glow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convex"/>
          <a:contourClr>
            <a:srgbClr val="FFFFFF"/>
          </a:contourClr>
        </a:sp3d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400" kern="1200" dirty="0">
              <a:ln/>
            </a:rPr>
            <a:t>1- </a:t>
          </a:r>
          <a:r>
            <a:rPr lang="es-AR" sz="1400" i="0" kern="1200" dirty="0">
              <a:ln/>
              <a:solidFill>
                <a:schemeClr val="tx1"/>
              </a:solidFill>
            </a:rPr>
            <a:t>Carta del/a maestrando/a-doctorando/a   dirigida a la Coordinación del Programa de Posgrado en Educación presentando a su director/a de tesis  (Véase modelo  de nota)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400" i="0" kern="1200" dirty="0">
              <a:ln/>
              <a:solidFill>
                <a:schemeClr val="tx1"/>
              </a:solidFill>
            </a:rPr>
            <a:t>2- Adjuntar un breve  CV del/a director/a (Véase requisitos del/a director/a en el Reglamento de posgrado de la FCH- Art. 22-24)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400" i="0" kern="1200" dirty="0">
              <a:ln/>
              <a:solidFill>
                <a:schemeClr val="tx1"/>
              </a:solidFill>
            </a:rPr>
            <a:t>3-Carta del/a Director/a dirigida a la Coordinación del Programa del Posgrado aceptando la dirección de la tesis (véase modelo de nota)</a:t>
          </a:r>
        </a:p>
      </dsp:txBody>
      <dsp:txXfrm>
        <a:off x="186591" y="233207"/>
        <a:ext cx="3771791" cy="2123357"/>
      </dsp:txXfrm>
    </dsp:sp>
    <dsp:sp modelId="{332F77D2-6C6C-41E5-8709-0C2335250F1F}">
      <dsp:nvSpPr>
        <dsp:cNvPr id="0" name=""/>
        <dsp:cNvSpPr/>
      </dsp:nvSpPr>
      <dsp:spPr>
        <a:xfrm>
          <a:off x="2558284" y="1128874"/>
          <a:ext cx="804596" cy="625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2C7852-F046-4434-A528-3CB64BD4066A}">
      <dsp:nvSpPr>
        <dsp:cNvPr id="0" name=""/>
        <dsp:cNvSpPr/>
      </dsp:nvSpPr>
      <dsp:spPr>
        <a:xfrm rot="5400000">
          <a:off x="4120585" y="2950651"/>
          <a:ext cx="657160" cy="74815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9F1714-D7C5-4C7A-A872-AB9A6FADAFD7}">
      <dsp:nvSpPr>
        <dsp:cNvPr id="0" name=""/>
        <dsp:cNvSpPr/>
      </dsp:nvSpPr>
      <dsp:spPr>
        <a:xfrm>
          <a:off x="3414545" y="2406316"/>
          <a:ext cx="2642662" cy="595641"/>
        </a:xfrm>
        <a:prstGeom prst="roundRect">
          <a:avLst>
            <a:gd name="adj" fmla="val 166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  <a:scene3d>
          <a:camera prst="orthographicFront"/>
          <a:lightRig rig="threePt" dir="t"/>
        </a:scene3d>
        <a:sp3d>
          <a:bevelT w="139700" prst="cross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100" b="1" kern="1200" dirty="0">
              <a:solidFill>
                <a:schemeClr val="bg1"/>
              </a:solidFill>
            </a:rPr>
            <a:t>La Coordinación  presenta la documentación  al Comité Académico (CA) del Programa de Posgrado </a:t>
          </a:r>
          <a:r>
            <a:rPr lang="es-AR" sz="1100" b="1" kern="1200" dirty="0"/>
            <a:t>en Educación </a:t>
          </a:r>
        </a:p>
      </dsp:txBody>
      <dsp:txXfrm>
        <a:off x="3443627" y="2435398"/>
        <a:ext cx="2584498" cy="537477"/>
      </dsp:txXfrm>
    </dsp:sp>
    <dsp:sp modelId="{7A091B18-C150-4F5B-A203-93B2ADE9CC74}">
      <dsp:nvSpPr>
        <dsp:cNvPr id="0" name=""/>
        <dsp:cNvSpPr/>
      </dsp:nvSpPr>
      <dsp:spPr>
        <a:xfrm>
          <a:off x="3799583" y="2057491"/>
          <a:ext cx="804596" cy="625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5AF5FA-403F-465E-83E0-81101155AC83}">
      <dsp:nvSpPr>
        <dsp:cNvPr id="0" name=""/>
        <dsp:cNvSpPr/>
      </dsp:nvSpPr>
      <dsp:spPr>
        <a:xfrm rot="5400000">
          <a:off x="5922905" y="3809449"/>
          <a:ext cx="657160" cy="74815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195F35-121D-4EBC-8DE7-C4DF860FCA30}">
      <dsp:nvSpPr>
        <dsp:cNvPr id="0" name=""/>
        <dsp:cNvSpPr/>
      </dsp:nvSpPr>
      <dsp:spPr>
        <a:xfrm>
          <a:off x="4863730" y="2896525"/>
          <a:ext cx="3542537" cy="938440"/>
        </a:xfrm>
        <a:prstGeom prst="roundRect">
          <a:avLst>
            <a:gd name="adj" fmla="val 166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100" b="1" kern="1200" dirty="0">
              <a:solidFill>
                <a:schemeClr val="bg1"/>
              </a:solidFill>
            </a:rPr>
            <a:t>Nota de elevación del CA con la propuesta del/a director/a de Tesis del/a maestrando/a o doctorando/a  </a:t>
          </a:r>
          <a:r>
            <a:rPr lang="es-AR" sz="1100" b="1" kern="1200" dirty="0" err="1">
              <a:solidFill>
                <a:schemeClr val="bg1"/>
              </a:solidFill>
            </a:rPr>
            <a:t>a</a:t>
          </a:r>
          <a:r>
            <a:rPr lang="es-AR" sz="1100" b="1" kern="1200" dirty="0">
              <a:solidFill>
                <a:schemeClr val="bg1"/>
              </a:solidFill>
            </a:rPr>
            <a:t>  la Secretaría de Investigación y Posgrado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000" b="1" kern="1200" dirty="0">
              <a:solidFill>
                <a:schemeClr val="bg1"/>
              </a:solidFill>
            </a:rPr>
            <a:t>(Con toda la documentación anterior)</a:t>
          </a:r>
        </a:p>
      </dsp:txBody>
      <dsp:txXfrm>
        <a:off x="4909549" y="2942344"/>
        <a:ext cx="3450899" cy="846802"/>
      </dsp:txXfrm>
    </dsp:sp>
    <dsp:sp modelId="{AD377874-A6CA-4D7D-93C5-6CCE02BFB308}">
      <dsp:nvSpPr>
        <dsp:cNvPr id="0" name=""/>
        <dsp:cNvSpPr/>
      </dsp:nvSpPr>
      <dsp:spPr>
        <a:xfrm>
          <a:off x="6170276" y="3009389"/>
          <a:ext cx="804596" cy="625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AE93A9-3443-4B21-AC35-3381BFA1A499}">
      <dsp:nvSpPr>
        <dsp:cNvPr id="0" name=""/>
        <dsp:cNvSpPr/>
      </dsp:nvSpPr>
      <dsp:spPr>
        <a:xfrm rot="5400000">
          <a:off x="7056446" y="4555536"/>
          <a:ext cx="657160" cy="74815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4CD79A-FF6A-4F96-A9A7-F54E54D30841}">
      <dsp:nvSpPr>
        <dsp:cNvPr id="0" name=""/>
        <dsp:cNvSpPr/>
      </dsp:nvSpPr>
      <dsp:spPr>
        <a:xfrm>
          <a:off x="6941034" y="3845024"/>
          <a:ext cx="3311270" cy="796082"/>
        </a:xfrm>
        <a:prstGeom prst="roundRect">
          <a:avLst>
            <a:gd name="adj" fmla="val 166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glow rad="139700">
            <a:schemeClr val="accent3">
              <a:satMod val="175000"/>
              <a:alpha val="40000"/>
            </a:schemeClr>
          </a:glow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100" b="1" kern="1200" dirty="0">
              <a:solidFill>
                <a:schemeClr val="bg1"/>
              </a:solidFill>
            </a:rPr>
            <a:t>Nota del/a  Secretario/a de Investigación y Posgrado al Consejo Académico elevando la propuesta del/a director/a de Tesis para su aprobación</a:t>
          </a:r>
        </a:p>
      </dsp:txBody>
      <dsp:txXfrm>
        <a:off x="6979903" y="3883893"/>
        <a:ext cx="3233532" cy="718344"/>
      </dsp:txXfrm>
    </dsp:sp>
    <dsp:sp modelId="{7F670521-5767-414B-8F93-4C3E8E2ECC90}">
      <dsp:nvSpPr>
        <dsp:cNvPr id="0" name=""/>
        <dsp:cNvSpPr/>
      </dsp:nvSpPr>
      <dsp:spPr>
        <a:xfrm>
          <a:off x="7975398" y="3890109"/>
          <a:ext cx="804596" cy="625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FFECB2-7D0B-4557-A8FA-03F825684F66}">
      <dsp:nvSpPr>
        <dsp:cNvPr id="0" name=""/>
        <dsp:cNvSpPr/>
      </dsp:nvSpPr>
      <dsp:spPr>
        <a:xfrm rot="5400000">
          <a:off x="8541385" y="5407414"/>
          <a:ext cx="657160" cy="74815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04564C-63F3-4DF4-A493-DDD3EC81ECBF}">
      <dsp:nvSpPr>
        <dsp:cNvPr id="0" name=""/>
        <dsp:cNvSpPr/>
      </dsp:nvSpPr>
      <dsp:spPr>
        <a:xfrm>
          <a:off x="7708147" y="4725736"/>
          <a:ext cx="3255769" cy="675337"/>
        </a:xfrm>
        <a:prstGeom prst="roundRect">
          <a:avLst>
            <a:gd name="adj" fmla="val 166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100" b="1" kern="1200" dirty="0">
              <a:solidFill>
                <a:schemeClr val="bg1"/>
              </a:solidFill>
            </a:rPr>
            <a:t>Consejo Académico designa al/a Director/a</a:t>
          </a:r>
        </a:p>
      </dsp:txBody>
      <dsp:txXfrm>
        <a:off x="7741120" y="4758709"/>
        <a:ext cx="3189823" cy="609391"/>
      </dsp:txXfrm>
    </dsp:sp>
    <dsp:sp modelId="{0EFE72F8-D138-4BDE-9BEF-EBCAE69D6538}">
      <dsp:nvSpPr>
        <dsp:cNvPr id="0" name=""/>
        <dsp:cNvSpPr/>
      </dsp:nvSpPr>
      <dsp:spPr>
        <a:xfrm>
          <a:off x="9868403" y="4710456"/>
          <a:ext cx="804596" cy="625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AR" sz="2600" kern="1200" dirty="0"/>
        </a:p>
      </dsp:txBody>
      <dsp:txXfrm>
        <a:off x="9868403" y="4710456"/>
        <a:ext cx="804596" cy="625867"/>
      </dsp:txXfrm>
    </dsp:sp>
    <dsp:sp modelId="{F1060B4D-176D-4683-AB42-2BFFA1D558B6}">
      <dsp:nvSpPr>
        <dsp:cNvPr id="0" name=""/>
        <dsp:cNvSpPr/>
      </dsp:nvSpPr>
      <dsp:spPr>
        <a:xfrm>
          <a:off x="9294454" y="5506460"/>
          <a:ext cx="1893638" cy="876127"/>
        </a:xfrm>
        <a:prstGeom prst="roundRect">
          <a:avLst>
            <a:gd name="adj" fmla="val 166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>
          <a:glow rad="2286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050" b="0" kern="1200" dirty="0">
              <a:solidFill>
                <a:schemeClr val="bg1"/>
              </a:solidFill>
            </a:rPr>
            <a:t>Resolución del Consejo Académico con la designación del /a  Director/a de Tesis </a:t>
          </a:r>
        </a:p>
      </dsp:txBody>
      <dsp:txXfrm>
        <a:off x="9337231" y="5549237"/>
        <a:ext cx="1808084" cy="790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49331E-F8DB-4CAC-9440-988A2127B9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BEA7F3-5489-4019-9CDE-244560E701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C3A4F0-CE70-4ED4-B8E1-347C8911B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441B-E278-4E75-928A-00F6673D0C8F}" type="datetimeFigureOut">
              <a:rPr lang="es-AR" smtClean="0"/>
              <a:t>26/12/2019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EE6321-30B8-446C-BDCD-5FB7EEAB0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C0D045-FC71-4854-BB91-E469EBB36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C3BB-AF76-4D51-8A05-EF792EA33E3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7475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EC67B9-22A3-4F7F-B068-540E78EBB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267ABE9-CD81-4279-A030-7410872734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D2E522-B081-450C-92AA-8102C1474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441B-E278-4E75-928A-00F6673D0C8F}" type="datetimeFigureOut">
              <a:rPr lang="es-AR" smtClean="0"/>
              <a:t>26/12/2019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C7E3DD-D0FE-499D-A285-39DFFCAC7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9F4353-7469-466A-82A8-DFB311547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C3BB-AF76-4D51-8A05-EF792EA33E3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05390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07FEF58-76CB-4695-BC76-1541F09216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DF4D3D6-0778-4A98-B28F-51550B2942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9F27EB-DC54-4691-B864-19042D1FF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441B-E278-4E75-928A-00F6673D0C8F}" type="datetimeFigureOut">
              <a:rPr lang="es-AR" smtClean="0"/>
              <a:t>26/12/2019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41F877-D561-4643-8B82-D28AAFE3C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BDB294-C304-43F7-A7F9-FEB8FB2D1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C3BB-AF76-4D51-8A05-EF792EA33E3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3508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6D8A97-535A-4927-8DAC-649468802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B26180-9C86-40DD-81C6-8E1087C63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94586F-E54E-4A09-B743-7D6CF21BB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441B-E278-4E75-928A-00F6673D0C8F}" type="datetimeFigureOut">
              <a:rPr lang="es-AR" smtClean="0"/>
              <a:t>26/12/2019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AC224E-99D7-429A-B766-71D0DCFBF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DF651B-E1AC-4BEC-AB07-EFEC8F01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C3BB-AF76-4D51-8A05-EF792EA33E3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67926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A19CB6-8859-4600-AC67-665EDE2EE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1BFBB0-AA20-4FA4-B950-61F345022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CC3C56-D661-4411-98CD-7534C2E77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441B-E278-4E75-928A-00F6673D0C8F}" type="datetimeFigureOut">
              <a:rPr lang="es-AR" smtClean="0"/>
              <a:t>26/12/2019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D255D1-B05E-4967-B218-99C629748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79C705-A691-4267-9853-915F3C05A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C3BB-AF76-4D51-8A05-EF792EA33E3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906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F73C74-9F8E-480E-94D9-640CA0BEC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8ED7DC-9ED8-4D01-B5F7-62A06C251D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664684-DEE0-4170-9B70-B8BC353542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F49B336-E05E-49DE-917C-DA2B460CB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441B-E278-4E75-928A-00F6673D0C8F}" type="datetimeFigureOut">
              <a:rPr lang="es-AR" smtClean="0"/>
              <a:t>26/12/2019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1CB2E6-D1FC-4E59-B78A-52B1E5CC1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49DE1C-5549-4734-A436-3722B9D67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C3BB-AF76-4D51-8A05-EF792EA33E3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55191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D77447-A07A-45D1-AA3D-43E421BFA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1AAA2E8-74AF-40C4-AE03-17C2130AF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A5707B9-D304-4F33-83DD-EEE16A6CF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30FAA28-BA5B-4FF2-8591-6F38B7680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56A0279-8B57-47B1-9930-9C70843056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E709C34-BFCD-41DB-B1E6-14ECAA26C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441B-E278-4E75-928A-00F6673D0C8F}" type="datetimeFigureOut">
              <a:rPr lang="es-AR" smtClean="0"/>
              <a:t>26/12/2019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B4169E5-DFF9-4089-ABC7-AD0EFD2F4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802F6BA-0276-4FAA-951C-DCBA1F5F7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C3BB-AF76-4D51-8A05-EF792EA33E3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23995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405744-4447-46A8-A817-F7ACC4BD2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F53A5F-7F97-4473-AA57-8A3A47C01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441B-E278-4E75-928A-00F6673D0C8F}" type="datetimeFigureOut">
              <a:rPr lang="es-AR" smtClean="0"/>
              <a:t>26/12/2019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FE097AA-72CC-432B-84A7-1366DBEA5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B5B89EE-FC32-4D4B-9112-385493E80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C3BB-AF76-4D51-8A05-EF792EA33E3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90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5E54D6F-6D9E-4D06-B5B3-9E46FC1CE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441B-E278-4E75-928A-00F6673D0C8F}" type="datetimeFigureOut">
              <a:rPr lang="es-AR" smtClean="0"/>
              <a:t>26/12/2019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3B8AE1-F5D3-4504-9D40-3EF6E3C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737A6AB-3CA7-4527-9FBD-A2A0E2CF2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C3BB-AF76-4D51-8A05-EF792EA33E3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10009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33B45F-28E0-4BB8-A120-C55A3AE6C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4388F7-FCD5-4814-974D-15E23EC00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7B5D8C-C13E-47B7-BC90-4D1AE6F4D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95030C-F697-4833-A292-0D321DABF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441B-E278-4E75-928A-00F6673D0C8F}" type="datetimeFigureOut">
              <a:rPr lang="es-AR" smtClean="0"/>
              <a:t>26/12/2019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809BE15-7B00-443C-BA4A-B3B83889F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092A40-25D6-4F05-8B13-426496B32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C3BB-AF76-4D51-8A05-EF792EA33E3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61691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592FFB-74AD-4A93-B7DB-6AD93D804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D7BB969-E1CD-4AC5-85B4-CD4AEE8567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21D5632-13BC-4448-94C3-41F735FB56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0F7404-34E2-40B9-9CDF-7192CF99E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441B-E278-4E75-928A-00F6673D0C8F}" type="datetimeFigureOut">
              <a:rPr lang="es-AR" smtClean="0"/>
              <a:t>26/12/2019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99BE07-0AE1-4D4B-BE53-BA92C1F9C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AEBC2F-1CAB-4918-B980-95A5D79E5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C3BB-AF76-4D51-8A05-EF792EA33E3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750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6EA3160-BF67-4C43-BA9D-1459A3460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E6B12A-3CD9-401C-9380-428A65591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901572-B2F2-4049-A24C-3A634501E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4441B-E278-4E75-928A-00F6673D0C8F}" type="datetimeFigureOut">
              <a:rPr lang="es-AR" smtClean="0"/>
              <a:t>26/12/2019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B11713-A985-4012-836B-0768066CE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540CDE-C97A-4E31-B508-A3C6B11576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5C3BB-AF76-4D51-8A05-EF792EA33E3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32140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700D48D-C9AA-4000-A912-29A4FEA98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5138" y="394887"/>
            <a:ext cx="5720862" cy="606822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99E2110-5F90-4D7B-AB87-8E05206D1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8604" y="1053042"/>
            <a:ext cx="4458424" cy="3068357"/>
          </a:xfrm>
        </p:spPr>
        <p:txBody>
          <a:bodyPr>
            <a:normAutofit/>
          </a:bodyPr>
          <a:lstStyle/>
          <a:p>
            <a:pPr algn="l"/>
            <a:r>
              <a:rPr lang="es-AR" sz="4700" dirty="0">
                <a:solidFill>
                  <a:srgbClr val="FFFFFF"/>
                </a:solidFill>
              </a:rPr>
              <a:t>PROCEDIMIENTO PARA DESIGNAR  DIRECTOR/A DE TESIS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8286B4-D430-4950-A20D-4DF8FDE132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8604" y="4292070"/>
            <a:ext cx="4458424" cy="1512888"/>
          </a:xfrm>
        </p:spPr>
        <p:txBody>
          <a:bodyPr>
            <a:normAutofit/>
          </a:bodyPr>
          <a:lstStyle/>
          <a:p>
            <a:pPr algn="l"/>
            <a:endParaRPr lang="es-AR" sz="2000" dirty="0">
              <a:solidFill>
                <a:srgbClr val="3D258E"/>
              </a:solidFill>
            </a:endParaRPr>
          </a:p>
          <a:p>
            <a:pPr algn="l"/>
            <a:r>
              <a:rPr lang="es-AR" sz="2000" dirty="0">
                <a:solidFill>
                  <a:schemeClr val="bg1"/>
                </a:solidFill>
              </a:rPr>
              <a:t>Programa de Posgrado en Educación </a:t>
            </a:r>
          </a:p>
          <a:p>
            <a:r>
              <a:rPr lang="es-AR" sz="1800" dirty="0">
                <a:solidFill>
                  <a:schemeClr val="bg1"/>
                </a:solidFill>
              </a:rPr>
              <a:t>Correo: posgradoeducación@fch.unicen.edu.ar</a:t>
            </a:r>
          </a:p>
        </p:txBody>
      </p:sp>
      <p:pic>
        <p:nvPicPr>
          <p:cNvPr id="15" name="Imagen 14" descr="C:\Users\sinvest\AppData\Local\Temp\Rar$DIa0.149\FCH - Versión Horizontal Policromática.jpg">
            <a:extLst>
              <a:ext uri="{FF2B5EF4-FFF2-40B4-BE49-F238E27FC236}">
                <a16:creationId xmlns:a16="http://schemas.microsoft.com/office/drawing/2014/main" id="{5CA7F9C0-3CD9-44F5-960D-9E8A03948B7E}"/>
              </a:ext>
            </a:extLst>
          </p:cNvPr>
          <p:cNvPicPr/>
          <p:nvPr/>
        </p:nvPicPr>
        <p:blipFill>
          <a:blip r:embed="rId2" cstate="print"/>
          <a:srcRect l="4651" t="5505"/>
          <a:stretch>
            <a:fillRect/>
          </a:stretch>
        </p:blipFill>
        <p:spPr bwMode="auto">
          <a:xfrm>
            <a:off x="6479229" y="359014"/>
            <a:ext cx="5390093" cy="2710974"/>
          </a:xfrm>
          <a:prstGeom prst="rect">
            <a:avLst/>
          </a:prstGeom>
          <a:noFill/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05E69BC-D844-4AB5-9E35-ED458EE296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9184178" y="1874520"/>
            <a:ext cx="0" cy="310896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312C673-8179-457E-AD2A-D1FAE4CC96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14009" y="4201833"/>
            <a:ext cx="3400425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2.jpeg" descr="Imagen que contiene imágenes prediseñadas&#10;&#10;Descripción generada automáticamente">
            <a:extLst>
              <a:ext uri="{FF2B5EF4-FFF2-40B4-BE49-F238E27FC236}">
                <a16:creationId xmlns:a16="http://schemas.microsoft.com/office/drawing/2014/main" id="{70AE7F10-D274-45F2-8DFB-0705AD9556F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45178" y="3750733"/>
            <a:ext cx="3258194" cy="279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6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E36301A7-13D0-4C95-BF58-4B6046F236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1721223"/>
              </p:ext>
            </p:extLst>
          </p:nvPr>
        </p:nvGraphicFramePr>
        <p:xfrm>
          <a:off x="352926" y="104274"/>
          <a:ext cx="11506138" cy="6648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32974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226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PROCEDIMIENTO PARA DESIGNAR  DIRECTOR/A DE TESIS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PROCEDIMIENTO PARA DESIGNAR AL DIRECTOR DE TESIS</dc:title>
  <dc:creator>Marisa Zelaya</dc:creator>
  <cp:lastModifiedBy>Maru ZZZ</cp:lastModifiedBy>
  <cp:revision>8</cp:revision>
  <dcterms:created xsi:type="dcterms:W3CDTF">2019-05-17T00:35:28Z</dcterms:created>
  <dcterms:modified xsi:type="dcterms:W3CDTF">2019-12-26T14:08:48Z</dcterms:modified>
</cp:coreProperties>
</file>